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7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</p:sldIdLst>
  <p:sldSz cy="9753600" cx="13004800"/>
  <p:notesSz cx="6858000" cy="9144000"/>
  <p:embeddedFontLst>
    <p:embeddedFont>
      <p:font typeface="Helvetica Neue"/>
      <p:regular r:id="rId33"/>
      <p:bold r:id="rId34"/>
      <p:italic r:id="rId35"/>
      <p:boldItalic r:id="rId36"/>
    </p:embeddedFont>
    <p:embeddedFont>
      <p:font typeface="Helvetica Neue Light"/>
      <p:regular r:id="rId37"/>
      <p:bold r:id="rId38"/>
      <p:italic r:id="rId39"/>
      <p:boldItalic r:id="rId40"/>
    </p:embeddedFont>
    <p:embeddedFont>
      <p:font typeface="Gill Sans"/>
      <p:regular r:id="rId41"/>
      <p:bold r:id="rId42"/>
    </p:embeddedFont>
    <p:embeddedFont>
      <p:font typeface="Open Sans"/>
      <p:regular r:id="rId43"/>
      <p:bold r:id="rId44"/>
      <p:italic r:id="rId45"/>
      <p:boldItalic r:id="rId4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HelveticaNeueLight-boldItalic.fntdata"/><Relationship Id="rId20" Type="http://schemas.openxmlformats.org/officeDocument/2006/relationships/slide" Target="slides/slide16.xml"/><Relationship Id="rId42" Type="http://schemas.openxmlformats.org/officeDocument/2006/relationships/font" Target="fonts/GillSans-bold.fntdata"/><Relationship Id="rId41" Type="http://schemas.openxmlformats.org/officeDocument/2006/relationships/font" Target="fonts/GillSans-regular.fntdata"/><Relationship Id="rId22" Type="http://schemas.openxmlformats.org/officeDocument/2006/relationships/slide" Target="slides/slide18.xml"/><Relationship Id="rId44" Type="http://schemas.openxmlformats.org/officeDocument/2006/relationships/font" Target="fonts/OpenSans-bold.fntdata"/><Relationship Id="rId21" Type="http://schemas.openxmlformats.org/officeDocument/2006/relationships/slide" Target="slides/slide17.xml"/><Relationship Id="rId43" Type="http://schemas.openxmlformats.org/officeDocument/2006/relationships/font" Target="fonts/OpenSans-regular.fntdata"/><Relationship Id="rId24" Type="http://schemas.openxmlformats.org/officeDocument/2006/relationships/slide" Target="slides/slide20.xml"/><Relationship Id="rId46" Type="http://schemas.openxmlformats.org/officeDocument/2006/relationships/font" Target="fonts/OpenSans-boldItalic.fntdata"/><Relationship Id="rId23" Type="http://schemas.openxmlformats.org/officeDocument/2006/relationships/slide" Target="slides/slide19.xml"/><Relationship Id="rId45" Type="http://schemas.openxmlformats.org/officeDocument/2006/relationships/font" Target="fonts/OpenSans-italic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font" Target="fonts/HelveticaNeue-regular.fntdata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font" Target="fonts/HelveticaNeue-italic.fntdata"/><Relationship Id="rId12" Type="http://schemas.openxmlformats.org/officeDocument/2006/relationships/slide" Target="slides/slide8.xml"/><Relationship Id="rId34" Type="http://schemas.openxmlformats.org/officeDocument/2006/relationships/font" Target="fonts/HelveticaNeue-bold.fntdata"/><Relationship Id="rId15" Type="http://schemas.openxmlformats.org/officeDocument/2006/relationships/slide" Target="slides/slide11.xml"/><Relationship Id="rId37" Type="http://schemas.openxmlformats.org/officeDocument/2006/relationships/font" Target="fonts/HelveticaNeueLight-regular.fntdata"/><Relationship Id="rId14" Type="http://schemas.openxmlformats.org/officeDocument/2006/relationships/slide" Target="slides/slide10.xml"/><Relationship Id="rId36" Type="http://schemas.openxmlformats.org/officeDocument/2006/relationships/font" Target="fonts/HelveticaNeue-boldItalic.fntdata"/><Relationship Id="rId17" Type="http://schemas.openxmlformats.org/officeDocument/2006/relationships/slide" Target="slides/slide13.xml"/><Relationship Id="rId39" Type="http://schemas.openxmlformats.org/officeDocument/2006/relationships/font" Target="fonts/HelveticaNeueLight-italic.fntdata"/><Relationship Id="rId16" Type="http://schemas.openxmlformats.org/officeDocument/2006/relationships/slide" Target="slides/slide12.xml"/><Relationship Id="rId38" Type="http://schemas.openxmlformats.org/officeDocument/2006/relationships/font" Target="fonts/HelveticaNeueLight-bold.fntdata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8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11c29442da3_0_5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g11c29442da3_0_5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11c29442da3_0_5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g11c29442da3_0_5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11c29442da3_0_6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g11c29442da3_0_6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11c29442da3_0_68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g11c29442da3_0_6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8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11c29442da3_0_7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g11c29442da3_0_7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11c29442da3_0_8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g11c29442da3_0_8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11c29442da3_0_8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g11c29442da3_0_8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tx">
  <p:cSld name="TITLE_AND_BODY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0" lvl="0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- Center">
  <p:cSld name="Title - Center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title"/>
          </p:nvPr>
        </p:nvSpPr>
        <p:spPr>
          <a:xfrm>
            <a:off x="1270000" y="2971800"/>
            <a:ext cx="10464800" cy="381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400"/>
              <a:buFont typeface="Gill Sans"/>
              <a:buNone/>
              <a:defRPr sz="8400">
                <a:latin typeface="Gill Sans"/>
                <a:ea typeface="Gill Sans"/>
                <a:cs typeface="Gill Sans"/>
                <a:sym typeface="Gill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2" type="sldNum"/>
          </p:nvPr>
        </p:nvSpPr>
        <p:spPr>
          <a:xfrm>
            <a:off x="6324600" y="9258300"/>
            <a:ext cx="342900" cy="3683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600"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/>
          <p:nvPr>
            <p:ph idx="12" type="sldNum"/>
          </p:nvPr>
        </p:nvSpPr>
        <p:spPr>
          <a:xfrm>
            <a:off x="6357111" y="9156700"/>
            <a:ext cx="292101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Gill Sans"/>
              <a:buNone/>
              <a:defRPr sz="1400"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Gill Sans"/>
              <a:buNone/>
              <a:defRPr sz="1400"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Gill Sans"/>
              <a:buNone/>
              <a:defRPr sz="1400"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Gill Sans"/>
              <a:buNone/>
              <a:defRPr sz="1400"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Gill Sans"/>
              <a:buNone/>
              <a:defRPr sz="1400"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Gill Sans"/>
              <a:buNone/>
              <a:defRPr sz="1400"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Gill Sans"/>
              <a:buNone/>
              <a:defRPr sz="1400"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Gill Sans"/>
              <a:buNone/>
              <a:defRPr sz="1400"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Gill Sans"/>
              <a:buNone/>
              <a:defRPr sz="1400"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600"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&amp; Bullets">
  <p:cSld name="Title &amp; Bullets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/>
          <p:nvPr>
            <p:ph type="title"/>
          </p:nvPr>
        </p:nvSpPr>
        <p:spPr>
          <a:xfrm>
            <a:off x="1270000" y="254000"/>
            <a:ext cx="10464800" cy="2438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400"/>
              <a:buFont typeface="Gill Sans"/>
              <a:buNone/>
              <a:defRPr sz="8400">
                <a:latin typeface="Gill Sans"/>
                <a:ea typeface="Gill Sans"/>
                <a:cs typeface="Gill Sans"/>
                <a:sym typeface="Gill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/>
        </p:txBody>
      </p:sp>
      <p:sp>
        <p:nvSpPr>
          <p:cNvPr id="18" name="Google Shape;18;p5"/>
          <p:cNvSpPr txBox="1"/>
          <p:nvPr>
            <p:ph idx="1" type="body"/>
          </p:nvPr>
        </p:nvSpPr>
        <p:spPr>
          <a:xfrm>
            <a:off x="1270000" y="2768600"/>
            <a:ext cx="10464800" cy="571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>
            <a:lvl1pPr indent="-684657" lvl="0" marL="457200" algn="l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FFFFFF"/>
              </a:buClr>
              <a:buSzPts val="7182"/>
              <a:buFont typeface="Gill Sans"/>
              <a:buChar char="•"/>
              <a:defRPr sz="4200">
                <a:latin typeface="Gill Sans"/>
                <a:ea typeface="Gill Sans"/>
                <a:cs typeface="Gill Sans"/>
                <a:sym typeface="Gill Sans"/>
              </a:defRPr>
            </a:lvl1pPr>
            <a:lvl2pPr indent="-684657" lvl="1" marL="914400" algn="l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FFFFFF"/>
              </a:buClr>
              <a:buSzPts val="7182"/>
              <a:buFont typeface="Gill Sans"/>
              <a:buChar char="•"/>
              <a:defRPr sz="4200">
                <a:latin typeface="Gill Sans"/>
                <a:ea typeface="Gill Sans"/>
                <a:cs typeface="Gill Sans"/>
                <a:sym typeface="Gill Sans"/>
              </a:defRPr>
            </a:lvl2pPr>
            <a:lvl3pPr indent="-684657" lvl="2" marL="1371600" algn="l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FFFFFF"/>
              </a:buClr>
              <a:buSzPts val="7182"/>
              <a:buFont typeface="Gill Sans"/>
              <a:buChar char="•"/>
              <a:defRPr sz="4200">
                <a:latin typeface="Gill Sans"/>
                <a:ea typeface="Gill Sans"/>
                <a:cs typeface="Gill Sans"/>
                <a:sym typeface="Gill Sans"/>
              </a:defRPr>
            </a:lvl3pPr>
            <a:lvl4pPr indent="-684657" lvl="3" marL="1828800" algn="l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FFFFFF"/>
              </a:buClr>
              <a:buSzPts val="7182"/>
              <a:buFont typeface="Gill Sans"/>
              <a:buChar char="•"/>
              <a:defRPr sz="4200">
                <a:latin typeface="Gill Sans"/>
                <a:ea typeface="Gill Sans"/>
                <a:cs typeface="Gill Sans"/>
                <a:sym typeface="Gill Sans"/>
              </a:defRPr>
            </a:lvl4pPr>
            <a:lvl5pPr indent="-684657" lvl="4" marL="2286000" algn="l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FFFFFF"/>
              </a:buClr>
              <a:buSzPts val="7182"/>
              <a:buFont typeface="Gill Sans"/>
              <a:buChar char="•"/>
              <a:defRPr sz="4200">
                <a:latin typeface="Gill Sans"/>
                <a:ea typeface="Gill Sans"/>
                <a:cs typeface="Gill Sans"/>
                <a:sym typeface="Gill Sans"/>
              </a:defRPr>
            </a:lvl5pPr>
            <a:lvl6pPr indent="-394335" lvl="5" marL="27432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19" name="Google Shape;19;p5"/>
          <p:cNvSpPr txBox="1"/>
          <p:nvPr>
            <p:ph idx="12" type="sldNum"/>
          </p:nvPr>
        </p:nvSpPr>
        <p:spPr>
          <a:xfrm>
            <a:off x="6324600" y="9258300"/>
            <a:ext cx="342900" cy="3683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Gill Sans"/>
              <a:buNone/>
              <a:defRPr sz="1800"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600"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&amp; Subtitle" type="title">
  <p:cSld name="TITL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/>
        </p:txBody>
      </p:sp>
      <p:sp>
        <p:nvSpPr>
          <p:cNvPr id="22" name="Google Shape;22;p6"/>
          <p:cNvSpPr txBox="1"/>
          <p:nvPr>
            <p:ph idx="1" type="body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indent="-228600" lvl="0" marL="4572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Helvetica Neue"/>
              <a:buNone/>
              <a:defRPr sz="3700"/>
            </a:lvl1pPr>
            <a:lvl2pPr indent="-228600" lvl="1" marL="9144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Helvetica Neue"/>
              <a:buNone/>
              <a:defRPr sz="3700"/>
            </a:lvl2pPr>
            <a:lvl3pPr indent="-228600" lvl="2" marL="1371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Helvetica Neue"/>
              <a:buNone/>
              <a:defRPr sz="3700"/>
            </a:lvl3pPr>
            <a:lvl4pPr indent="-228600" lvl="3" marL="1828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Helvetica Neue"/>
              <a:buNone/>
              <a:defRPr sz="3700"/>
            </a:lvl4pPr>
            <a:lvl5pPr indent="-228600" lvl="4" marL="22860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Helvetica Neue"/>
              <a:buNone/>
              <a:defRPr sz="3700"/>
            </a:lvl5pPr>
            <a:lvl6pPr indent="-394335" lvl="5" marL="27432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23" name="Google Shape;23;p6"/>
          <p:cNvSpPr txBox="1"/>
          <p:nvPr>
            <p:ph idx="12" type="sldNum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0" lvl="0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hoto - Horizontal">
  <p:cSld name="Photo - Horizontal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7"/>
          <p:cNvSpPr/>
          <p:nvPr>
            <p:ph idx="2" type="pic"/>
          </p:nvPr>
        </p:nvSpPr>
        <p:spPr>
          <a:xfrm>
            <a:off x="-647700" y="508000"/>
            <a:ext cx="12369801" cy="6142538"/>
          </a:xfrm>
          <a:prstGeom prst="rect">
            <a:avLst/>
          </a:prstGeom>
          <a:noFill/>
          <a:ln>
            <a:noFill/>
          </a:ln>
        </p:spPr>
      </p:sp>
      <p:sp>
        <p:nvSpPr>
          <p:cNvPr id="26" name="Google Shape;26;p7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/>
        </p:txBody>
      </p:sp>
      <p:sp>
        <p:nvSpPr>
          <p:cNvPr id="27" name="Google Shape;27;p7"/>
          <p:cNvSpPr txBox="1"/>
          <p:nvPr>
            <p:ph idx="1" type="body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indent="-228600" lvl="0" marL="4572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Helvetica Neue"/>
              <a:buNone/>
              <a:defRPr sz="3700"/>
            </a:lvl1pPr>
            <a:lvl2pPr indent="-228600" lvl="1" marL="9144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Helvetica Neue"/>
              <a:buNone/>
              <a:defRPr sz="3700"/>
            </a:lvl2pPr>
            <a:lvl3pPr indent="-228600" lvl="2" marL="1371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Helvetica Neue"/>
              <a:buNone/>
              <a:defRPr sz="3700"/>
            </a:lvl3pPr>
            <a:lvl4pPr indent="-228600" lvl="3" marL="1828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Helvetica Neue"/>
              <a:buNone/>
              <a:defRPr sz="3700"/>
            </a:lvl4pPr>
            <a:lvl5pPr indent="-228600" lvl="4" marL="22860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Helvetica Neue"/>
              <a:buNone/>
              <a:defRPr sz="3700"/>
            </a:lvl5pPr>
            <a:lvl6pPr indent="-394335" lvl="5" marL="27432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28" name="Google Shape;28;p7"/>
          <p:cNvSpPr txBox="1"/>
          <p:nvPr>
            <p:ph idx="12" type="sldNum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0" lvl="0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- Center">
  <p:cSld name="Title - Center 2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/>
        </p:txBody>
      </p:sp>
      <p:sp>
        <p:nvSpPr>
          <p:cNvPr id="31" name="Google Shape;31;p8"/>
          <p:cNvSpPr txBox="1"/>
          <p:nvPr>
            <p:ph idx="12" type="sldNum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0" lvl="0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hoto - Vertical">
  <p:cSld name="Photo - Vertical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>
            <p:ph idx="2" type="pic"/>
          </p:nvPr>
        </p:nvSpPr>
        <p:spPr>
          <a:xfrm>
            <a:off x="2451058" y="-138499"/>
            <a:ext cx="13525502" cy="9017002"/>
          </a:xfrm>
          <a:prstGeom prst="rect">
            <a:avLst/>
          </a:prstGeom>
          <a:noFill/>
          <a:ln>
            <a:noFill/>
          </a:ln>
        </p:spPr>
      </p:sp>
      <p:sp>
        <p:nvSpPr>
          <p:cNvPr id="34" name="Google Shape;34;p9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Helvetica Neue"/>
              <a:buNone/>
              <a:defRPr sz="6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/>
        </p:txBody>
      </p:sp>
      <p:sp>
        <p:nvSpPr>
          <p:cNvPr id="35" name="Google Shape;35;p9"/>
          <p:cNvSpPr txBox="1"/>
          <p:nvPr>
            <p:ph idx="1" type="body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normAutofit/>
          </a:bodyPr>
          <a:lstStyle>
            <a:lvl1pPr indent="-228600" lvl="0" marL="4572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Helvetica Neue"/>
              <a:buNone/>
              <a:defRPr sz="3700"/>
            </a:lvl1pPr>
            <a:lvl2pPr indent="-228600" lvl="1" marL="9144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Helvetica Neue"/>
              <a:buNone/>
              <a:defRPr sz="3700"/>
            </a:lvl2pPr>
            <a:lvl3pPr indent="-228600" lvl="2" marL="1371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Helvetica Neue"/>
              <a:buNone/>
              <a:defRPr sz="3700"/>
            </a:lvl3pPr>
            <a:lvl4pPr indent="-228600" lvl="3" marL="1828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Helvetica Neue"/>
              <a:buNone/>
              <a:defRPr sz="3700"/>
            </a:lvl4pPr>
            <a:lvl5pPr indent="-228600" lvl="4" marL="22860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700"/>
              <a:buFont typeface="Helvetica Neue"/>
              <a:buNone/>
              <a:defRPr sz="3700"/>
            </a:lvl5pPr>
            <a:lvl6pPr indent="-394335" lvl="5" marL="27432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36" name="Google Shape;36;p9"/>
          <p:cNvSpPr txBox="1"/>
          <p:nvPr>
            <p:ph idx="12" type="sldNum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0" lvl="0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- Top">
  <p:cSld name="Title - Top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0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12" type="sldNum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0" lvl="0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&amp; Bullets">
  <p:cSld name="Title &amp; Bullets 2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1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/>
        </p:txBody>
      </p:sp>
      <p:sp>
        <p:nvSpPr>
          <p:cNvPr id="42" name="Google Shape;42;p11"/>
          <p:cNvSpPr txBox="1"/>
          <p:nvPr>
            <p:ph idx="1" type="body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rmAutofit/>
          </a:bodyPr>
          <a:lstStyle>
            <a:lvl1pPr indent="-394335" lvl="0" marL="4572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2610"/>
              <a:buChar char="•"/>
              <a:defRPr/>
            </a:lvl1pPr>
            <a:lvl2pPr indent="-394335" lvl="1" marL="9144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2610"/>
              <a:buChar char="•"/>
              <a:defRPr/>
            </a:lvl2pPr>
            <a:lvl3pPr indent="-394335" lvl="2" marL="1371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2610"/>
              <a:buChar char="•"/>
              <a:defRPr/>
            </a:lvl3pPr>
            <a:lvl4pPr indent="-394335" lvl="3" marL="18288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2610"/>
              <a:buChar char="•"/>
              <a:defRPr/>
            </a:lvl4pPr>
            <a:lvl5pPr indent="-394335" lvl="4" marL="22860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2610"/>
              <a:buChar char="•"/>
              <a:defRPr/>
            </a:lvl5pPr>
            <a:lvl6pPr indent="-394335" lvl="5" marL="27432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2" type="sldNum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0" lvl="0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Bullets &amp; Photo">
  <p:cSld name="Title, Bullets &amp; Photo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2"/>
          <p:cNvSpPr/>
          <p:nvPr>
            <p:ph idx="2" type="pic"/>
          </p:nvPr>
        </p:nvSpPr>
        <p:spPr>
          <a:xfrm>
            <a:off x="4473575" y="2032000"/>
            <a:ext cx="10287000" cy="6858000"/>
          </a:xfrm>
          <a:prstGeom prst="rect">
            <a:avLst/>
          </a:prstGeom>
          <a:noFill/>
          <a:ln>
            <a:noFill/>
          </a:ln>
        </p:spPr>
      </p:sp>
      <p:sp>
        <p:nvSpPr>
          <p:cNvPr id="46" name="Google Shape;46;p12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/>
        </p:txBody>
      </p:sp>
      <p:sp>
        <p:nvSpPr>
          <p:cNvPr id="47" name="Google Shape;47;p12"/>
          <p:cNvSpPr txBox="1"/>
          <p:nvPr>
            <p:ph idx="1" type="body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rmAutofit/>
          </a:bodyPr>
          <a:lstStyle>
            <a:lvl1pPr indent="-486410" lvl="0" marL="457200" algn="l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>
                <a:srgbClr val="FFFFFF"/>
              </a:buClr>
              <a:buSzPts val="4060"/>
              <a:buFont typeface="Helvetica Neue"/>
              <a:buChar char="•"/>
              <a:defRPr sz="2800"/>
            </a:lvl1pPr>
            <a:lvl2pPr indent="-486410" lvl="1" marL="914400" algn="l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>
                <a:srgbClr val="FFFFFF"/>
              </a:buClr>
              <a:buSzPts val="4060"/>
              <a:buFont typeface="Helvetica Neue"/>
              <a:buChar char="•"/>
              <a:defRPr sz="2800"/>
            </a:lvl2pPr>
            <a:lvl3pPr indent="-486410" lvl="2" marL="1371600" algn="l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>
                <a:srgbClr val="FFFFFF"/>
              </a:buClr>
              <a:buSzPts val="4060"/>
              <a:buFont typeface="Helvetica Neue"/>
              <a:buChar char="•"/>
              <a:defRPr sz="2800"/>
            </a:lvl3pPr>
            <a:lvl4pPr indent="-486410" lvl="3" marL="1828800" algn="l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>
                <a:srgbClr val="FFFFFF"/>
              </a:buClr>
              <a:buSzPts val="4060"/>
              <a:buFont typeface="Helvetica Neue"/>
              <a:buChar char="•"/>
              <a:defRPr sz="2800"/>
            </a:lvl4pPr>
            <a:lvl5pPr indent="-486410" lvl="4" marL="2286000" algn="l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>
                <a:srgbClr val="FFFFFF"/>
              </a:buClr>
              <a:buSzPts val="4060"/>
              <a:buFont typeface="Helvetica Neue"/>
              <a:buChar char="•"/>
              <a:defRPr sz="2800"/>
            </a:lvl5pPr>
            <a:lvl6pPr indent="-394335" lvl="5" marL="27432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48" name="Google Shape;48;p12"/>
          <p:cNvSpPr txBox="1"/>
          <p:nvPr>
            <p:ph idx="12" type="sldNum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0" lvl="0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s">
  <p:cSld name="Bullets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3"/>
          <p:cNvSpPr txBox="1"/>
          <p:nvPr>
            <p:ph idx="1" type="body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rmAutofit/>
          </a:bodyPr>
          <a:lstStyle>
            <a:lvl1pPr indent="-394335" lvl="0" marL="4572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2610"/>
              <a:buChar char="•"/>
              <a:defRPr/>
            </a:lvl1pPr>
            <a:lvl2pPr indent="-394335" lvl="1" marL="9144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2610"/>
              <a:buChar char="•"/>
              <a:defRPr/>
            </a:lvl2pPr>
            <a:lvl3pPr indent="-394335" lvl="2" marL="1371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2610"/>
              <a:buChar char="•"/>
              <a:defRPr/>
            </a:lvl3pPr>
            <a:lvl4pPr indent="-394335" lvl="3" marL="18288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2610"/>
              <a:buChar char="•"/>
              <a:defRPr/>
            </a:lvl4pPr>
            <a:lvl5pPr indent="-394335" lvl="4" marL="22860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2610"/>
              <a:buChar char="•"/>
              <a:defRPr/>
            </a:lvl5pPr>
            <a:lvl6pPr indent="-394335" lvl="5" marL="27432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51" name="Google Shape;51;p13"/>
          <p:cNvSpPr txBox="1"/>
          <p:nvPr>
            <p:ph idx="12" type="sldNum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0" lvl="0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hoto - 3 Up">
  <p:cSld name="Photo - 3 Up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4"/>
          <p:cNvSpPr/>
          <p:nvPr>
            <p:ph idx="2" type="pic"/>
          </p:nvPr>
        </p:nvSpPr>
        <p:spPr>
          <a:xfrm>
            <a:off x="6426200" y="4965700"/>
            <a:ext cx="5886450" cy="3924300"/>
          </a:xfrm>
          <a:prstGeom prst="rect">
            <a:avLst/>
          </a:prstGeom>
          <a:noFill/>
          <a:ln>
            <a:noFill/>
          </a:ln>
        </p:spPr>
      </p:sp>
      <p:sp>
        <p:nvSpPr>
          <p:cNvPr id="54" name="Google Shape;54;p14"/>
          <p:cNvSpPr/>
          <p:nvPr>
            <p:ph idx="3" type="pic"/>
          </p:nvPr>
        </p:nvSpPr>
        <p:spPr>
          <a:xfrm>
            <a:off x="6737350" y="639233"/>
            <a:ext cx="5880100" cy="3920067"/>
          </a:xfrm>
          <a:prstGeom prst="rect">
            <a:avLst/>
          </a:prstGeom>
          <a:noFill/>
          <a:ln>
            <a:noFill/>
          </a:ln>
        </p:spPr>
      </p:sp>
      <p:sp>
        <p:nvSpPr>
          <p:cNvPr id="55" name="Google Shape;55;p14"/>
          <p:cNvSpPr/>
          <p:nvPr>
            <p:ph idx="4" type="pic"/>
          </p:nvPr>
        </p:nvSpPr>
        <p:spPr>
          <a:xfrm>
            <a:off x="-3400425" y="-127000"/>
            <a:ext cx="13525500" cy="9017000"/>
          </a:xfrm>
          <a:prstGeom prst="rect">
            <a:avLst/>
          </a:prstGeom>
          <a:noFill/>
          <a:ln>
            <a:noFill/>
          </a:ln>
        </p:spPr>
      </p:sp>
      <p:sp>
        <p:nvSpPr>
          <p:cNvPr id="56" name="Google Shape;56;p14"/>
          <p:cNvSpPr txBox="1"/>
          <p:nvPr>
            <p:ph idx="12" type="sldNum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0" lvl="0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">
  <p:cSld name="Quote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5"/>
          <p:cNvSpPr txBox="1"/>
          <p:nvPr>
            <p:ph idx="1" type="body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-228600" lvl="0" marL="4572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  <a:defRPr i="1" sz="2400"/>
            </a:lvl1pPr>
            <a:lvl2pPr indent="-394335" lvl="1" marL="9144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2pPr>
            <a:lvl3pPr indent="-394335" lvl="2" marL="1371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3pPr>
            <a:lvl4pPr indent="-394335" lvl="3" marL="18288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4pPr>
            <a:lvl5pPr indent="-394335" lvl="4" marL="22860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5pPr>
            <a:lvl6pPr indent="-394335" lvl="5" marL="27432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59" name="Google Shape;59;p15"/>
          <p:cNvSpPr txBox="1"/>
          <p:nvPr>
            <p:ph idx="2" type="body"/>
          </p:nvPr>
        </p:nvSpPr>
        <p:spPr>
          <a:xfrm>
            <a:off x="1270000" y="4308599"/>
            <a:ext cx="10464800" cy="609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>
            <a:lvl1pPr indent="-228600" lvl="0" marL="4572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400"/>
              <a:buFont typeface="Helvetica Neue"/>
              <a:buNone/>
              <a:defRPr sz="3400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394335" lvl="1" marL="9144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2pPr>
            <a:lvl3pPr indent="-394335" lvl="2" marL="1371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3pPr>
            <a:lvl4pPr indent="-394335" lvl="3" marL="18288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4pPr>
            <a:lvl5pPr indent="-394335" lvl="4" marL="22860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5pPr>
            <a:lvl6pPr indent="-394335" lvl="5" marL="27432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60" name="Google Shape;60;p15"/>
          <p:cNvSpPr txBox="1"/>
          <p:nvPr>
            <p:ph idx="12" type="sldNum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0" lvl="0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hoto">
  <p:cSld name="Photo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/>
          <p:nvPr>
            <p:ph idx="2" type="pic"/>
          </p:nvPr>
        </p:nvSpPr>
        <p:spPr>
          <a:xfrm>
            <a:off x="-929606" y="-12700"/>
            <a:ext cx="16551777" cy="11034518"/>
          </a:xfrm>
          <a:prstGeom prst="rect">
            <a:avLst/>
          </a:prstGeom>
          <a:noFill/>
          <a:ln>
            <a:noFill/>
          </a:ln>
        </p:spPr>
      </p:sp>
      <p:sp>
        <p:nvSpPr>
          <p:cNvPr id="63" name="Google Shape;63;p16"/>
          <p:cNvSpPr txBox="1"/>
          <p:nvPr>
            <p:ph idx="12" type="sldNum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0" lvl="0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 2">
    <p:bg>
      <p:bgPr>
        <a:solidFill>
          <a:srgbClr val="FFFFFF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7"/>
          <p:cNvSpPr txBox="1"/>
          <p:nvPr>
            <p:ph idx="12" type="sldNum"/>
          </p:nvPr>
        </p:nvSpPr>
        <p:spPr>
          <a:xfrm>
            <a:off x="6324600" y="9258300"/>
            <a:ext cx="342900" cy="3683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None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None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None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None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None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None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None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None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Gill Sans"/>
              <a:buNone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600">
              <a:solidFill>
                <a:srgbClr val="FFFFF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- Center">
  <p:cSld name="Title - Center 3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8"/>
          <p:cNvSpPr txBox="1"/>
          <p:nvPr>
            <p:ph type="title"/>
          </p:nvPr>
        </p:nvSpPr>
        <p:spPr>
          <a:xfrm>
            <a:off x="2578099" y="3638550"/>
            <a:ext cx="7848602" cy="2476501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7800"/>
              <a:buFont typeface="Helvetica Neue"/>
              <a:buNone/>
              <a:defRPr sz="7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/>
        </p:txBody>
      </p:sp>
      <p:sp>
        <p:nvSpPr>
          <p:cNvPr id="68" name="Google Shape;68;p18"/>
          <p:cNvSpPr txBox="1"/>
          <p:nvPr>
            <p:ph idx="12" type="sldNum"/>
          </p:nvPr>
        </p:nvSpPr>
        <p:spPr>
          <a:xfrm>
            <a:off x="6356553" y="8191500"/>
            <a:ext cx="286614" cy="286943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60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Bullets &amp; Photo">
  <p:cSld name="Title, Bullets &amp; Photo 2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9"/>
          <p:cNvSpPr/>
          <p:nvPr>
            <p:ph idx="2" type="pic"/>
          </p:nvPr>
        </p:nvSpPr>
        <p:spPr>
          <a:xfrm>
            <a:off x="4980781" y="2743199"/>
            <a:ext cx="7715252" cy="5143502"/>
          </a:xfrm>
          <a:prstGeom prst="rect">
            <a:avLst/>
          </a:prstGeom>
          <a:noFill/>
          <a:ln>
            <a:noFill/>
          </a:ln>
        </p:spPr>
      </p:sp>
      <p:sp>
        <p:nvSpPr>
          <p:cNvPr id="71" name="Google Shape;71;p19"/>
          <p:cNvSpPr txBox="1"/>
          <p:nvPr>
            <p:ph type="title"/>
          </p:nvPr>
        </p:nvSpPr>
        <p:spPr>
          <a:xfrm>
            <a:off x="2339974" y="1409699"/>
            <a:ext cx="8324852" cy="1619251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7800"/>
              <a:buFont typeface="Helvetica Neue"/>
              <a:buNone/>
              <a:defRPr sz="7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9pPr>
          </a:lstStyle>
          <a:p/>
        </p:txBody>
      </p:sp>
      <p:sp>
        <p:nvSpPr>
          <p:cNvPr id="72" name="Google Shape;72;p19"/>
          <p:cNvSpPr txBox="1"/>
          <p:nvPr>
            <p:ph idx="1" type="body"/>
          </p:nvPr>
        </p:nvSpPr>
        <p:spPr>
          <a:xfrm>
            <a:off x="2339974" y="3162300"/>
            <a:ext cx="4000502" cy="4714876"/>
          </a:xfrm>
          <a:prstGeom prst="rect">
            <a:avLst/>
          </a:prstGeom>
          <a:noFill/>
          <a:ln>
            <a:noFill/>
          </a:ln>
        </p:spPr>
        <p:txBody>
          <a:bodyPr anchorCtr="0" anchor="ctr" bIns="38100" lIns="38100" spcFirstLastPara="1" rIns="38100" wrap="square" tIns="38100">
            <a:normAutofit/>
          </a:bodyPr>
          <a:lstStyle>
            <a:lvl1pPr indent="-467994" lvl="0" marL="457200" algn="l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>
                <a:srgbClr val="FFFFFF"/>
              </a:buClr>
              <a:buSzPts val="3770"/>
              <a:buFont typeface="Helvetica Neue"/>
              <a:buChar char="•"/>
              <a:defRPr sz="2600"/>
            </a:lvl1pPr>
            <a:lvl2pPr indent="-467994" lvl="1" marL="914400" algn="l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>
                <a:srgbClr val="FFFFFF"/>
              </a:buClr>
              <a:buSzPts val="3770"/>
              <a:buFont typeface="Helvetica Neue"/>
              <a:buChar char="•"/>
              <a:defRPr sz="2600"/>
            </a:lvl2pPr>
            <a:lvl3pPr indent="-467994" lvl="2" marL="1371600" algn="l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>
                <a:srgbClr val="FFFFFF"/>
              </a:buClr>
              <a:buSzPts val="3770"/>
              <a:buFont typeface="Helvetica Neue"/>
              <a:buChar char="•"/>
              <a:defRPr sz="2600"/>
            </a:lvl3pPr>
            <a:lvl4pPr indent="-467994" lvl="3" marL="1828800" algn="l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>
                <a:srgbClr val="FFFFFF"/>
              </a:buClr>
              <a:buSzPts val="3770"/>
              <a:buFont typeface="Helvetica Neue"/>
              <a:buChar char="•"/>
              <a:defRPr sz="2600"/>
            </a:lvl4pPr>
            <a:lvl5pPr indent="-467995" lvl="4" marL="2286000" algn="l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>
                <a:srgbClr val="FFFFFF"/>
              </a:buClr>
              <a:buSzPts val="3770"/>
              <a:buFont typeface="Helvetica Neue"/>
              <a:buChar char="•"/>
              <a:defRPr sz="2600"/>
            </a:lvl5pPr>
            <a:lvl6pPr indent="-394335" lvl="5" marL="27432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73" name="Google Shape;73;p19"/>
          <p:cNvSpPr txBox="1"/>
          <p:nvPr>
            <p:ph idx="12" type="sldNum"/>
          </p:nvPr>
        </p:nvSpPr>
        <p:spPr>
          <a:xfrm>
            <a:off x="6356553" y="8191500"/>
            <a:ext cx="286614" cy="286943"/>
          </a:xfrm>
          <a:prstGeom prst="rect">
            <a:avLst/>
          </a:prstGeom>
          <a:noFill/>
          <a:ln>
            <a:noFill/>
          </a:ln>
        </p:spPr>
        <p:txBody>
          <a:bodyPr anchorCtr="0" anchor="t" bIns="38100" lIns="38100" spcFirstLastPara="1" rIns="38100" wrap="square" tIns="381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 Light"/>
              <a:buNone/>
              <a:defRPr sz="1400"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60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1" type="blank">
  <p:cSld name="BLANK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/>
          <p:nvPr>
            <p:ph idx="12" type="sldNum"/>
          </p:nvPr>
        </p:nvSpPr>
        <p:spPr>
          <a:xfrm>
            <a:off x="12049718" y="8842841"/>
            <a:ext cx="780300" cy="348900"/>
          </a:xfrm>
          <a:prstGeom prst="rect">
            <a:avLst/>
          </a:prstGeom>
        </p:spPr>
        <p:txBody>
          <a:bodyPr anchorCtr="0" anchor="t" bIns="50800" lIns="50800" spcFirstLastPara="1" rIns="50800" wrap="square" tIns="50800">
            <a:sp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6" Type="http://schemas.openxmlformats.org/officeDocument/2006/relationships/slideLayout" Target="../slideLayouts/slideLayout6.xml"/><Relationship Id="rId1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rm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0"/>
              <a:buFont typeface="Helvetica Neue"/>
              <a:buNone/>
              <a:defRPr b="0" i="0" sz="8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0"/>
              <a:buFont typeface="Helvetica Neue"/>
              <a:buNone/>
              <a:defRPr b="0" i="0" sz="8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0"/>
              <a:buFont typeface="Helvetica Neue"/>
              <a:buNone/>
              <a:defRPr b="0" i="0" sz="8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0"/>
              <a:buFont typeface="Helvetica Neue"/>
              <a:buNone/>
              <a:defRPr b="0" i="0" sz="8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0"/>
              <a:buFont typeface="Helvetica Neue"/>
              <a:buNone/>
              <a:defRPr b="0" i="0" sz="8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0"/>
              <a:buFont typeface="Helvetica Neue"/>
              <a:buNone/>
              <a:defRPr b="0" i="0" sz="8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0"/>
              <a:buFont typeface="Helvetica Neue"/>
              <a:buNone/>
              <a:defRPr b="0" i="0" sz="8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0"/>
              <a:buFont typeface="Helvetica Neue"/>
              <a:buNone/>
              <a:defRPr b="0" i="0" sz="8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0"/>
              <a:buFont typeface="Helvetica Neue"/>
              <a:buNone/>
              <a:defRPr b="0" i="0" sz="8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rmAutofit/>
          </a:bodyPr>
          <a:lstStyle>
            <a:lvl1pPr indent="-523240" lvl="0" marL="457200" marR="0" rtl="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4640"/>
              <a:buFont typeface="Helvetica Neue"/>
              <a:buChar char="•"/>
              <a:defRPr b="0" i="0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523240" lvl="1" marL="914400" marR="0" rtl="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4640"/>
              <a:buFont typeface="Helvetica Neue"/>
              <a:buChar char="•"/>
              <a:defRPr b="0" i="0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523239" lvl="2" marL="1371600" marR="0" rtl="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4640"/>
              <a:buFont typeface="Helvetica Neue"/>
              <a:buChar char="•"/>
              <a:defRPr b="0" i="0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523239" lvl="3" marL="1828800" marR="0" rtl="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4640"/>
              <a:buFont typeface="Helvetica Neue"/>
              <a:buChar char="•"/>
              <a:defRPr b="0" i="0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523239" lvl="4" marL="2286000" marR="0" rtl="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4640"/>
              <a:buFont typeface="Helvetica Neue"/>
              <a:buChar char="•"/>
              <a:defRPr b="0" i="0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523239" lvl="5" marL="2743200" marR="0" rtl="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4640"/>
              <a:buFont typeface="Helvetica Neue"/>
              <a:buChar char="•"/>
              <a:defRPr b="0" i="0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523239" lvl="6" marL="3200400" marR="0" rtl="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4640"/>
              <a:buFont typeface="Helvetica Neue"/>
              <a:buChar char="•"/>
              <a:defRPr b="0" i="0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523239" lvl="7" marL="3657600" marR="0" rtl="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4640"/>
              <a:buFont typeface="Helvetica Neue"/>
              <a:buChar char="•"/>
              <a:defRPr b="0" i="0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523240" lvl="8" marL="4114800" marR="0" rtl="0" algn="l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>
                <a:srgbClr val="FFFFFF"/>
              </a:buClr>
              <a:buSzPts val="4640"/>
              <a:buFont typeface="Helvetica Neue"/>
              <a:buChar char="•"/>
              <a:defRPr b="0" i="0" sz="32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i="0" sz="1600" u="none" cap="none" strike="noStrike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i="0" sz="1600" u="none" cap="none" strike="noStrike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i="0" sz="1600" u="none" cap="none" strike="noStrike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i="0" sz="1600" u="none" cap="none" strike="noStrike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i="0" sz="1600" u="none" cap="none" strike="noStrike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i="0" sz="1600" u="none" cap="none" strike="noStrike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i="0" sz="1600" u="none" cap="none" strike="noStrike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i="0" sz="1600" u="none" cap="none" strike="noStrike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Helvetica Neue Light"/>
              <a:buNone/>
              <a:defRPr b="0" i="0" sz="1600" u="none" cap="none" strike="noStrike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9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7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5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6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4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7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1" Type="http://schemas.openxmlformats.org/officeDocument/2006/relationships/image" Target="../media/image21.jpg"/><Relationship Id="rId10" Type="http://schemas.openxmlformats.org/officeDocument/2006/relationships/image" Target="../media/image22.jp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7.jpg"/><Relationship Id="rId4" Type="http://schemas.openxmlformats.org/officeDocument/2006/relationships/image" Target="../media/image2.jpg"/><Relationship Id="rId9" Type="http://schemas.openxmlformats.org/officeDocument/2006/relationships/image" Target="../media/image18.jpg"/><Relationship Id="rId5" Type="http://schemas.openxmlformats.org/officeDocument/2006/relationships/image" Target="../media/image13.jpg"/><Relationship Id="rId6" Type="http://schemas.openxmlformats.org/officeDocument/2006/relationships/image" Target="../media/image10.jpg"/><Relationship Id="rId7" Type="http://schemas.openxmlformats.org/officeDocument/2006/relationships/image" Target="../media/image9.jpg"/><Relationship Id="rId8" Type="http://schemas.openxmlformats.org/officeDocument/2006/relationships/image" Target="../media/image12.jpg"/></Relationships>
</file>

<file path=ppt/slides/_rels/slide20.xml.rels><?xml version="1.0" encoding="UTF-8" standalone="yes"?><Relationships xmlns="http://schemas.openxmlformats.org/package/2006/relationships"><Relationship Id="rId10" Type="http://schemas.openxmlformats.org/officeDocument/2006/relationships/image" Target="../media/image21.jp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4.jpg"/><Relationship Id="rId4" Type="http://schemas.openxmlformats.org/officeDocument/2006/relationships/image" Target="../media/image20.jpg"/><Relationship Id="rId9" Type="http://schemas.openxmlformats.org/officeDocument/2006/relationships/image" Target="../media/image7.jpg"/><Relationship Id="rId5" Type="http://schemas.openxmlformats.org/officeDocument/2006/relationships/image" Target="../media/image30.jpg"/><Relationship Id="rId6" Type="http://schemas.openxmlformats.org/officeDocument/2006/relationships/image" Target="../media/image27.jpg"/><Relationship Id="rId7" Type="http://schemas.openxmlformats.org/officeDocument/2006/relationships/image" Target="../media/image33.jpg"/><Relationship Id="rId8" Type="http://schemas.openxmlformats.org/officeDocument/2006/relationships/image" Target="../media/image28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1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6.jpg"/><Relationship Id="rId4" Type="http://schemas.openxmlformats.org/officeDocument/2006/relationships/image" Target="../media/image32.jpg"/><Relationship Id="rId5" Type="http://schemas.openxmlformats.org/officeDocument/2006/relationships/image" Target="../media/image34.jpg"/><Relationship Id="rId6" Type="http://schemas.openxmlformats.org/officeDocument/2006/relationships/image" Target="../media/image35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9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40.png"/><Relationship Id="rId4" Type="http://schemas.openxmlformats.org/officeDocument/2006/relationships/image" Target="../media/image41.png"/><Relationship Id="rId5" Type="http://schemas.openxmlformats.org/officeDocument/2006/relationships/image" Target="../media/image38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44.jpg"/><Relationship Id="rId4" Type="http://schemas.openxmlformats.org/officeDocument/2006/relationships/image" Target="../media/image46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2.png"/><Relationship Id="rId4" Type="http://schemas.openxmlformats.org/officeDocument/2006/relationships/image" Target="../media/image45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43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mm Seal.pdf" id="80" name="Google Shape;80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9750" y="3642321"/>
            <a:ext cx="11925300" cy="24689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2"/>
          <p:cNvSpPr txBox="1"/>
          <p:nvPr/>
        </p:nvSpPr>
        <p:spPr>
          <a:xfrm>
            <a:off x="4942024" y="7558945"/>
            <a:ext cx="6933693" cy="916941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400"/>
              <a:buFont typeface="Open Sans"/>
              <a:buNone/>
            </a:pPr>
            <a:r>
              <a:rPr b="0" i="0" lang="en-US" sz="64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Leading the Charge!</a:t>
            </a:r>
            <a:endParaRPr/>
          </a:p>
        </p:txBody>
      </p:sp>
      <p:pic>
        <p:nvPicPr>
          <p:cNvPr descr="Knight.pdf" id="86" name="Google Shape;86;p22"/>
          <p:cNvPicPr preferRelativeResize="0"/>
          <p:nvPr/>
        </p:nvPicPr>
        <p:blipFill rotWithShape="1">
          <a:blip r:embed="rId3">
            <a:alphaModFix/>
          </a:blip>
          <a:srcRect b="-1471" l="0" r="-26935" t="0"/>
          <a:stretch/>
        </p:blipFill>
        <p:spPr>
          <a:xfrm>
            <a:off x="-1002422" y="-729900"/>
            <a:ext cx="12380023" cy="98973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3"/>
          <p:cNvSpPr txBox="1"/>
          <p:nvPr/>
        </p:nvSpPr>
        <p:spPr>
          <a:xfrm>
            <a:off x="4624749" y="8374700"/>
            <a:ext cx="4408200" cy="139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400"/>
              <a:buFont typeface="Open Sans"/>
              <a:buNone/>
            </a:pPr>
            <a:r>
              <a:rPr b="0" i="0" lang="en-US" sz="84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Support</a:t>
            </a:r>
            <a:endParaRPr/>
          </a:p>
        </p:txBody>
      </p:sp>
      <p:pic>
        <p:nvPicPr>
          <p:cNvPr descr="45802467795_dbf890c942_k.jpg" id="92" name="Google Shape;92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0073" y="255270"/>
            <a:ext cx="12124654" cy="80850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1318496174_e6eb42bf8c_o-small.jpg" id="97" name="Google Shape;97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31798" y="658920"/>
            <a:ext cx="10941204" cy="7295027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24"/>
          <p:cNvSpPr txBox="1"/>
          <p:nvPr/>
        </p:nvSpPr>
        <p:spPr>
          <a:xfrm>
            <a:off x="3811850" y="8301875"/>
            <a:ext cx="6028200" cy="139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400"/>
              <a:buFont typeface="Open Sans"/>
              <a:buNone/>
            </a:pPr>
            <a:r>
              <a:rPr b="0" i="0" lang="en-US" sz="84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Community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826606246_b7930584c2_o.jpg" id="103" name="Google Shape;103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18717" y="524954"/>
            <a:ext cx="10367366" cy="6920727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25"/>
          <p:cNvSpPr txBox="1"/>
          <p:nvPr/>
        </p:nvSpPr>
        <p:spPr>
          <a:xfrm>
            <a:off x="1318725" y="7878075"/>
            <a:ext cx="10367400" cy="139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400"/>
              <a:buFont typeface="Open Sans"/>
              <a:buNone/>
            </a:pPr>
            <a:r>
              <a:rPr b="0" i="0" lang="en-US" sz="84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Ambassadors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6"/>
          <p:cNvSpPr txBox="1"/>
          <p:nvPr/>
        </p:nvSpPr>
        <p:spPr>
          <a:xfrm>
            <a:off x="1202600" y="7328350"/>
            <a:ext cx="10599600" cy="139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400"/>
              <a:buFont typeface="Open Sans"/>
              <a:buNone/>
            </a:pPr>
            <a:r>
              <a:rPr b="0" i="0" lang="en-US" sz="84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Setting the Tone</a:t>
            </a:r>
            <a:endParaRPr/>
          </a:p>
        </p:txBody>
      </p:sp>
      <p:pic>
        <p:nvPicPr>
          <p:cNvPr descr="4901579300_7e812745d2_b.jpg" id="110" name="Google Shape;110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0904" y="2442600"/>
            <a:ext cx="10661297" cy="4102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7"/>
          <p:cNvSpPr txBox="1"/>
          <p:nvPr/>
        </p:nvSpPr>
        <p:spPr>
          <a:xfrm>
            <a:off x="444500" y="812751"/>
            <a:ext cx="12115800" cy="145288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Open Sans"/>
              <a:buNone/>
            </a:pPr>
            <a:r>
              <a:rPr b="0" i="0" lang="en-US" sz="48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 successful event can be measured by how well it maps on to the core values of the school.</a:t>
            </a:r>
            <a:endParaRPr/>
          </a:p>
        </p:txBody>
      </p:sp>
      <p:pic>
        <p:nvPicPr>
          <p:cNvPr descr="8064494845_2009c4aab2_o.jpg" id="116" name="Google Shape;116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96244" y="2826181"/>
            <a:ext cx="10412312" cy="62732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8"/>
          <p:cNvSpPr txBox="1"/>
          <p:nvPr/>
        </p:nvSpPr>
        <p:spPr>
          <a:xfrm>
            <a:off x="1422145" y="2121879"/>
            <a:ext cx="10160509" cy="91694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400"/>
              <a:buFont typeface="Open Sans"/>
              <a:buNone/>
            </a:pPr>
            <a:r>
              <a:rPr b="0" i="0" lang="en-US" sz="64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What are Menlo’s core values?</a:t>
            </a:r>
            <a:endParaRPr/>
          </a:p>
        </p:txBody>
      </p:sp>
      <p:pic>
        <p:nvPicPr>
          <p:cNvPr descr="Seal.pdf" id="122" name="Google Shape;122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13300" y="3873585"/>
            <a:ext cx="3378200" cy="3378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9"/>
          <p:cNvSpPr txBox="1"/>
          <p:nvPr/>
        </p:nvSpPr>
        <p:spPr>
          <a:xfrm>
            <a:off x="1167533" y="2020926"/>
            <a:ext cx="10669734" cy="6418581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400"/>
              <a:buFont typeface="Open Sans"/>
              <a:buNone/>
            </a:pPr>
            <a:r>
              <a:rPr b="0" i="0" lang="en-US" sz="64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Menlo School’s </a:t>
            </a:r>
            <a:r>
              <a:rPr b="1" i="0" lang="en-US" sz="64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mission</a:t>
            </a:r>
            <a:r>
              <a:rPr b="0" i="0" lang="en-US" sz="48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is to </a:t>
            </a:r>
            <a:r>
              <a:rPr b="0" i="0" lang="en-US" sz="4800" u="none" cap="none" strike="noStrike">
                <a:solidFill>
                  <a:srgbClr val="FF2600"/>
                </a:solidFill>
                <a:latin typeface="Open Sans"/>
                <a:ea typeface="Open Sans"/>
                <a:cs typeface="Open Sans"/>
                <a:sym typeface="Open Sans"/>
              </a:rPr>
              <a:t>empower</a:t>
            </a:r>
            <a:r>
              <a:rPr b="0" i="0" lang="en-US" sz="48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students to </a:t>
            </a:r>
            <a:r>
              <a:rPr b="0" i="0" lang="en-US" sz="4800" u="none" cap="none" strike="noStrike">
                <a:solidFill>
                  <a:srgbClr val="FF2600"/>
                </a:solidFill>
                <a:latin typeface="Open Sans"/>
                <a:ea typeface="Open Sans"/>
                <a:cs typeface="Open Sans"/>
                <a:sym typeface="Open Sans"/>
              </a:rPr>
              <a:t>explore</a:t>
            </a:r>
            <a:r>
              <a:rPr b="0" i="0" lang="en-US" sz="48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and </a:t>
            </a:r>
            <a:r>
              <a:rPr b="0" i="0" lang="en-US" sz="4800" u="none" cap="none" strike="noStrike">
                <a:solidFill>
                  <a:srgbClr val="FF2600"/>
                </a:solidFill>
                <a:latin typeface="Open Sans"/>
                <a:ea typeface="Open Sans"/>
                <a:cs typeface="Open Sans"/>
                <a:sym typeface="Open Sans"/>
              </a:rPr>
              <a:t>expand</a:t>
            </a:r>
            <a:r>
              <a:rPr b="0" i="0" lang="en-US" sz="48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their interests, reach their </a:t>
            </a:r>
            <a:r>
              <a:rPr b="0" i="0" lang="en-US" sz="4800" u="none" cap="none" strike="noStrike">
                <a:solidFill>
                  <a:srgbClr val="FF2600"/>
                </a:solidFill>
                <a:latin typeface="Open Sans"/>
                <a:ea typeface="Open Sans"/>
                <a:cs typeface="Open Sans"/>
                <a:sym typeface="Open Sans"/>
              </a:rPr>
              <a:t>fullest potential</a:t>
            </a:r>
            <a:r>
              <a:rPr b="0" i="0" lang="en-US" sz="48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, develop the </a:t>
            </a:r>
            <a:r>
              <a:rPr b="0" i="0" lang="en-US" sz="4800" u="none" cap="none" strike="noStrike">
                <a:solidFill>
                  <a:srgbClr val="FF2600"/>
                </a:solidFill>
                <a:latin typeface="Open Sans"/>
                <a:ea typeface="Open Sans"/>
                <a:cs typeface="Open Sans"/>
                <a:sym typeface="Open Sans"/>
              </a:rPr>
              <a:t>skills necessary</a:t>
            </a:r>
            <a:r>
              <a:rPr b="0" i="0" lang="en-US" sz="48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for success in college, and become </a:t>
            </a:r>
            <a:r>
              <a:rPr b="0" i="0" lang="en-US" sz="4800" u="none" cap="none" strike="noStrike">
                <a:solidFill>
                  <a:srgbClr val="FF2600"/>
                </a:solidFill>
                <a:latin typeface="Open Sans"/>
                <a:ea typeface="Open Sans"/>
                <a:cs typeface="Open Sans"/>
                <a:sym typeface="Open Sans"/>
              </a:rPr>
              <a:t>ethical</a:t>
            </a:r>
            <a:r>
              <a:rPr b="0" i="0" lang="en-US" sz="48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b="0" i="0" lang="en-US" sz="4800" u="none" cap="none" strike="noStrike">
                <a:solidFill>
                  <a:srgbClr val="FF2600"/>
                </a:solidFill>
                <a:latin typeface="Open Sans"/>
                <a:ea typeface="Open Sans"/>
                <a:cs typeface="Open Sans"/>
                <a:sym typeface="Open Sans"/>
              </a:rPr>
              <a:t>responsible</a:t>
            </a:r>
            <a:r>
              <a:rPr b="0" i="0" lang="en-US" sz="48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, and </a:t>
            </a:r>
            <a:r>
              <a:rPr b="0" i="0" lang="en-US" sz="4800" u="none" cap="none" strike="noStrike">
                <a:solidFill>
                  <a:srgbClr val="FF2600"/>
                </a:solidFill>
                <a:latin typeface="Open Sans"/>
                <a:ea typeface="Open Sans"/>
                <a:cs typeface="Open Sans"/>
                <a:sym typeface="Open Sans"/>
              </a:rPr>
              <a:t>engaged members</a:t>
            </a:r>
            <a:r>
              <a:rPr b="0" i="0" lang="en-US" sz="48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of ever </a:t>
            </a:r>
            <a:r>
              <a:rPr b="0" i="0" lang="en-US" sz="4800" u="none" cap="none" strike="noStrike">
                <a:solidFill>
                  <a:srgbClr val="FF2600"/>
                </a:solidFill>
                <a:latin typeface="Open Sans"/>
                <a:ea typeface="Open Sans"/>
                <a:cs typeface="Open Sans"/>
                <a:sym typeface="Open Sans"/>
              </a:rPr>
              <a:t>wider communities</a:t>
            </a:r>
            <a:r>
              <a:rPr b="0" i="0" lang="en-US" sz="48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0"/>
          <p:cNvSpPr txBox="1"/>
          <p:nvPr/>
        </p:nvSpPr>
        <p:spPr>
          <a:xfrm>
            <a:off x="2584824" y="8438744"/>
            <a:ext cx="7835152" cy="916941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400"/>
              <a:buFont typeface="Open Sans"/>
              <a:buNone/>
            </a:pPr>
            <a:r>
              <a:rPr b="0" i="0" lang="en-US" sz="64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Mission and Values</a:t>
            </a:r>
            <a:endParaRPr/>
          </a:p>
        </p:txBody>
      </p:sp>
      <p:pic>
        <p:nvPicPr>
          <p:cNvPr descr="Menlo_Mission_Poster.jpg" id="133" name="Google Shape;133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81550" y="992759"/>
            <a:ext cx="3441700" cy="6883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creen Shot 2015-09-23 at 9.05.04 PM.png" id="138" name="Google Shape;138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47950" y="1860550"/>
            <a:ext cx="7708900" cy="6032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32"/>
          <p:cNvSpPr txBox="1"/>
          <p:nvPr/>
        </p:nvSpPr>
        <p:spPr>
          <a:xfrm>
            <a:off x="1886250" y="456900"/>
            <a:ext cx="9232200" cy="84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Open Sans"/>
              <a:buNone/>
            </a:pPr>
            <a:r>
              <a:rPr b="0" i="0" lang="en-US" sz="48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Highlights of the Strategic Plan</a:t>
            </a:r>
            <a:endParaRPr/>
          </a:p>
        </p:txBody>
      </p:sp>
      <p:sp>
        <p:nvSpPr>
          <p:cNvPr id="144" name="Google Shape;144;p32"/>
          <p:cNvSpPr txBox="1"/>
          <p:nvPr/>
        </p:nvSpPr>
        <p:spPr>
          <a:xfrm>
            <a:off x="6305500" y="4737100"/>
            <a:ext cx="393800" cy="279401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Helvetica Neue"/>
              <a:buNone/>
            </a:pPr>
            <a:r>
              <a:t/>
            </a:r>
            <a:endParaRPr b="0" i="0" sz="1200" u="none" cap="none" strike="noStrik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Screen Shot 2015-09-23 at 9.07.08 PM.png" id="145" name="Google Shape;145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6293" y="1500877"/>
            <a:ext cx="9232213" cy="80817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33"/>
          <p:cNvSpPr txBox="1"/>
          <p:nvPr>
            <p:ph type="title"/>
          </p:nvPr>
        </p:nvSpPr>
        <p:spPr>
          <a:xfrm>
            <a:off x="1270000" y="2971800"/>
            <a:ext cx="10464800" cy="381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400"/>
              <a:buFont typeface="Open Sans"/>
              <a:buNone/>
            </a:pPr>
            <a:r>
              <a:rPr lang="en-US">
                <a:latin typeface="Open Sans"/>
                <a:ea typeface="Open Sans"/>
                <a:cs typeface="Open Sans"/>
                <a:sym typeface="Open Sans"/>
              </a:rPr>
              <a:t>Clear and Consistent Messaging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4"/>
          <p:cNvSpPr txBox="1"/>
          <p:nvPr>
            <p:ph type="title"/>
          </p:nvPr>
        </p:nvSpPr>
        <p:spPr>
          <a:xfrm>
            <a:off x="365150" y="3288950"/>
            <a:ext cx="12444300" cy="381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-55245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5100"/>
              <a:buFont typeface="Open Sans"/>
              <a:buChar char="●"/>
            </a:pPr>
            <a:r>
              <a:rPr lang="en-US" sz="5100">
                <a:latin typeface="Open Sans"/>
                <a:ea typeface="Open Sans"/>
                <a:cs typeface="Open Sans"/>
                <a:sym typeface="Open Sans"/>
              </a:rPr>
              <a:t>Who is the intended audience?</a:t>
            </a:r>
            <a:endParaRPr sz="5100">
              <a:latin typeface="Open Sans"/>
              <a:ea typeface="Open Sans"/>
              <a:cs typeface="Open Sans"/>
              <a:sym typeface="Open Sans"/>
            </a:endParaRPr>
          </a:p>
          <a:p>
            <a:pPr indent="-55245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5100"/>
              <a:buFont typeface="Open Sans"/>
              <a:buChar char="●"/>
            </a:pPr>
            <a:r>
              <a:rPr lang="en-US" sz="5100">
                <a:latin typeface="Open Sans"/>
                <a:ea typeface="Open Sans"/>
                <a:cs typeface="Open Sans"/>
                <a:sym typeface="Open Sans"/>
              </a:rPr>
              <a:t>What do you want the reader to know?</a:t>
            </a:r>
            <a:endParaRPr sz="5100">
              <a:latin typeface="Open Sans"/>
              <a:ea typeface="Open Sans"/>
              <a:cs typeface="Open Sans"/>
              <a:sym typeface="Open Sans"/>
            </a:endParaRPr>
          </a:p>
          <a:p>
            <a:pPr indent="-55245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5100"/>
              <a:buFont typeface="Open Sans"/>
              <a:buChar char="●"/>
            </a:pPr>
            <a:r>
              <a:rPr lang="en-US" sz="5100">
                <a:latin typeface="Open Sans"/>
                <a:ea typeface="Open Sans"/>
                <a:cs typeface="Open Sans"/>
                <a:sym typeface="Open Sans"/>
              </a:rPr>
              <a:t>Is there a call to action?</a:t>
            </a:r>
            <a:endParaRPr sz="5100">
              <a:latin typeface="Open Sans"/>
              <a:ea typeface="Open Sans"/>
              <a:cs typeface="Open Sans"/>
              <a:sym typeface="Open Sans"/>
            </a:endParaRPr>
          </a:p>
          <a:p>
            <a:pPr indent="-55245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5100"/>
              <a:buFont typeface="Open Sans"/>
              <a:buChar char="●"/>
            </a:pPr>
            <a:r>
              <a:rPr lang="en-US" sz="5100">
                <a:latin typeface="Open Sans"/>
                <a:ea typeface="Open Sans"/>
                <a:cs typeface="Open Sans"/>
                <a:sym typeface="Open Sans"/>
              </a:rPr>
              <a:t>Is it on strategy?</a:t>
            </a:r>
            <a:endParaRPr sz="51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56" name="Google Shape;156;p34"/>
          <p:cNvSpPr txBox="1"/>
          <p:nvPr/>
        </p:nvSpPr>
        <p:spPr>
          <a:xfrm>
            <a:off x="269075" y="1085875"/>
            <a:ext cx="107817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Clear and Consistent Messaging</a:t>
            </a:r>
            <a:endParaRPr sz="5400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35"/>
          <p:cNvSpPr txBox="1"/>
          <p:nvPr>
            <p:ph type="title"/>
          </p:nvPr>
        </p:nvSpPr>
        <p:spPr>
          <a:xfrm>
            <a:off x="1270000" y="2971800"/>
            <a:ext cx="10464900" cy="381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400"/>
              <a:buFont typeface="Open Sans"/>
              <a:buNone/>
            </a:pPr>
            <a:r>
              <a:rPr lang="en-US">
                <a:latin typeface="Open Sans"/>
                <a:ea typeface="Open Sans"/>
                <a:cs typeface="Open Sans"/>
                <a:sym typeface="Open Sans"/>
              </a:rPr>
              <a:t>Thematic Approach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306425"/>
            <a:ext cx="13004800" cy="31559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2222700"/>
            <a:ext cx="12700001" cy="53082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8"/>
          <p:cNvSpPr txBox="1"/>
          <p:nvPr>
            <p:ph type="title"/>
          </p:nvPr>
        </p:nvSpPr>
        <p:spPr>
          <a:xfrm>
            <a:off x="1270000" y="2971800"/>
            <a:ext cx="10464800" cy="381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400"/>
              <a:buFont typeface="Open Sans"/>
              <a:buNone/>
            </a:pPr>
            <a:r>
              <a:rPr lang="en-US">
                <a:latin typeface="Open Sans"/>
                <a:ea typeface="Open Sans"/>
                <a:cs typeface="Open Sans"/>
                <a:sym typeface="Open Sans"/>
              </a:rPr>
              <a:t>Using the Brand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jpg" id="181" name="Google Shape;181;p39"/>
          <p:cNvPicPr preferRelativeResize="0"/>
          <p:nvPr/>
        </p:nvPicPr>
        <p:blipFill rotWithShape="1">
          <a:blip r:embed="rId3">
            <a:alphaModFix/>
          </a:blip>
          <a:srcRect b="78082" l="18042" r="18414" t="0"/>
          <a:stretch/>
        </p:blipFill>
        <p:spPr>
          <a:xfrm>
            <a:off x="3314699" y="1663700"/>
            <a:ext cx="6438901" cy="174548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2" name="Google Shape;182;p39"/>
          <p:cNvGrpSpPr/>
          <p:nvPr/>
        </p:nvGrpSpPr>
        <p:grpSpPr>
          <a:xfrm>
            <a:off x="876300" y="1663700"/>
            <a:ext cx="1955800" cy="1752600"/>
            <a:chOff x="0" y="0"/>
            <a:chExt cx="1955800" cy="1752600"/>
          </a:xfrm>
        </p:grpSpPr>
        <p:sp>
          <p:nvSpPr>
            <p:cNvPr id="183" name="Google Shape;183;p39"/>
            <p:cNvSpPr/>
            <p:nvPr/>
          </p:nvSpPr>
          <p:spPr>
            <a:xfrm>
              <a:off x="0" y="0"/>
              <a:ext cx="1955800" cy="1752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52019" marR="52019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400"/>
                <a:buFont typeface="Gill Sans"/>
                <a:buNone/>
              </a:pPr>
              <a:r>
                <a:t/>
              </a:r>
              <a:endParaRPr b="0" i="0" sz="1400" u="none" cap="none" strike="noStrik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pic>
          <p:nvPicPr>
            <p:cNvPr descr="image.jpg" id="184" name="Google Shape;184;p39"/>
            <p:cNvPicPr preferRelativeResize="0"/>
            <p:nvPr/>
          </p:nvPicPr>
          <p:blipFill rotWithShape="1">
            <a:blip r:embed="rId3">
              <a:alphaModFix/>
            </a:blip>
            <a:srcRect b="78082" l="39950" r="42822" t="0"/>
            <a:stretch/>
          </p:blipFill>
          <p:spPr>
            <a:xfrm>
              <a:off x="165100" y="12700"/>
              <a:ext cx="1562100" cy="15621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image.jpg" id="185" name="Google Shape;185;p3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76800" y="4000500"/>
            <a:ext cx="4866640" cy="117652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jpg" id="186" name="Google Shape;186;p3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876800" y="5537200"/>
            <a:ext cx="4878833" cy="82702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jpg" id="187" name="Google Shape;187;p39"/>
          <p:cNvPicPr preferRelativeResize="0"/>
          <p:nvPr/>
        </p:nvPicPr>
        <p:blipFill rotWithShape="1">
          <a:blip r:embed="rId6">
            <a:alphaModFix/>
          </a:blip>
          <a:srcRect b="47566" l="0" r="0" t="0"/>
          <a:stretch/>
        </p:blipFill>
        <p:spPr>
          <a:xfrm>
            <a:off x="876300" y="3987800"/>
            <a:ext cx="3606800" cy="238353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jpg" id="188" name="Google Shape;188;p3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76300" y="6718300"/>
            <a:ext cx="3598672" cy="174548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jpg" id="189" name="Google Shape;189;p39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0147300" y="4000500"/>
            <a:ext cx="1973073" cy="23368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jpg" id="190" name="Google Shape;190;p39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4876800" y="6731000"/>
            <a:ext cx="2009648" cy="1676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jpg" id="191" name="Google Shape;191;p39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7315200" y="6731000"/>
            <a:ext cx="1721105" cy="16804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College.jpg" id="192" name="Google Shape;192;p39"/>
          <p:cNvPicPr preferRelativeResize="0"/>
          <p:nvPr/>
        </p:nvPicPr>
        <p:blipFill rotWithShape="1">
          <a:blip r:embed="rId11">
            <a:alphaModFix/>
          </a:blip>
          <a:srcRect b="2025" l="0" r="2126" t="0"/>
          <a:stretch/>
        </p:blipFill>
        <p:spPr>
          <a:xfrm>
            <a:off x="10147300" y="1663700"/>
            <a:ext cx="1955800" cy="1725168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39"/>
          <p:cNvSpPr txBox="1"/>
          <p:nvPr/>
        </p:nvSpPr>
        <p:spPr>
          <a:xfrm>
            <a:off x="1854200" y="165100"/>
            <a:ext cx="6193441" cy="7874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52019" marR="52019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2600"/>
              </a:buClr>
              <a:buSzPts val="4600"/>
              <a:buFont typeface="Source Sans Pro"/>
              <a:buNone/>
            </a:pPr>
            <a:r>
              <a:rPr b="0" i="0" lang="en-US" sz="4600" u="none" cap="none" strike="noStrike">
                <a:solidFill>
                  <a:srgbClr val="FF26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Menlo School </a:t>
            </a:r>
            <a:r>
              <a:rPr b="0" i="0" lang="en-US" sz="4600" u="none" cap="none" strike="noStrike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– Identity 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MenloM1.jpg" id="198" name="Google Shape;198;p40"/>
          <p:cNvPicPr preferRelativeResize="0"/>
          <p:nvPr/>
        </p:nvPicPr>
        <p:blipFill rotWithShape="1">
          <a:blip r:embed="rId3">
            <a:alphaModFix/>
          </a:blip>
          <a:srcRect b="1685" l="2238" r="1232" t="1596"/>
          <a:stretch/>
        </p:blipFill>
        <p:spPr>
          <a:xfrm>
            <a:off x="876300" y="3810000"/>
            <a:ext cx="1920240" cy="17637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enloM3.jpg" id="199" name="Google Shape;199;p4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76300" y="6045200"/>
            <a:ext cx="1985264" cy="180848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enlotype1.jpg" id="200" name="Google Shape;200;p4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213100" y="3810000"/>
            <a:ext cx="5171440" cy="13716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enloScript.jpg" id="201" name="Google Shape;201;p4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213100" y="5461000"/>
            <a:ext cx="5067300" cy="13716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tentType.jpg" id="202" name="Google Shape;202;p40"/>
          <p:cNvPicPr preferRelativeResize="0"/>
          <p:nvPr/>
        </p:nvPicPr>
        <p:blipFill rotWithShape="1">
          <a:blip r:embed="rId7">
            <a:alphaModFix/>
          </a:blip>
          <a:srcRect b="3307" l="1833" r="2337" t="5642"/>
          <a:stretch/>
        </p:blipFill>
        <p:spPr>
          <a:xfrm>
            <a:off x="3606800" y="7132319"/>
            <a:ext cx="4292600" cy="242620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tickers.jpg" id="203" name="Google Shape;203;p40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775700" y="3810000"/>
            <a:ext cx="3238500" cy="3810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jpg" id="204" name="Google Shape;204;p40"/>
          <p:cNvPicPr preferRelativeResize="0"/>
          <p:nvPr/>
        </p:nvPicPr>
        <p:blipFill rotWithShape="1">
          <a:blip r:embed="rId9">
            <a:alphaModFix/>
          </a:blip>
          <a:srcRect b="78082" l="18042" r="18414" t="0"/>
          <a:stretch/>
        </p:blipFill>
        <p:spPr>
          <a:xfrm>
            <a:off x="3314699" y="1663700"/>
            <a:ext cx="6438901" cy="174548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5" name="Google Shape;205;p40"/>
          <p:cNvGrpSpPr/>
          <p:nvPr/>
        </p:nvGrpSpPr>
        <p:grpSpPr>
          <a:xfrm>
            <a:off x="876300" y="1663700"/>
            <a:ext cx="1955800" cy="1752600"/>
            <a:chOff x="0" y="0"/>
            <a:chExt cx="1955800" cy="1752600"/>
          </a:xfrm>
        </p:grpSpPr>
        <p:sp>
          <p:nvSpPr>
            <p:cNvPr id="206" name="Google Shape;206;p40"/>
            <p:cNvSpPr/>
            <p:nvPr/>
          </p:nvSpPr>
          <p:spPr>
            <a:xfrm>
              <a:off x="0" y="0"/>
              <a:ext cx="1955800" cy="1752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52019" marR="52019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400"/>
                <a:buFont typeface="Gill Sans"/>
                <a:buNone/>
              </a:pPr>
              <a:r>
                <a:t/>
              </a:r>
              <a:endParaRPr b="0" i="0" sz="1400" u="none" cap="none" strike="noStrik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pic>
          <p:nvPicPr>
            <p:cNvPr descr="image.jpg" id="207" name="Google Shape;207;p40"/>
            <p:cNvPicPr preferRelativeResize="0"/>
            <p:nvPr/>
          </p:nvPicPr>
          <p:blipFill rotWithShape="1">
            <a:blip r:embed="rId9">
              <a:alphaModFix/>
            </a:blip>
            <a:srcRect b="78082" l="39950" r="42822" t="0"/>
            <a:stretch/>
          </p:blipFill>
          <p:spPr>
            <a:xfrm>
              <a:off x="165100" y="12700"/>
              <a:ext cx="1562100" cy="15621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MCollege.jpg" id="208" name="Google Shape;208;p40"/>
          <p:cNvPicPr preferRelativeResize="0"/>
          <p:nvPr/>
        </p:nvPicPr>
        <p:blipFill rotWithShape="1">
          <a:blip r:embed="rId10">
            <a:alphaModFix/>
          </a:blip>
          <a:srcRect b="2025" l="0" r="2126" t="0"/>
          <a:stretch/>
        </p:blipFill>
        <p:spPr>
          <a:xfrm>
            <a:off x="10147300" y="1663700"/>
            <a:ext cx="1955800" cy="1725168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40"/>
          <p:cNvSpPr txBox="1"/>
          <p:nvPr/>
        </p:nvSpPr>
        <p:spPr>
          <a:xfrm>
            <a:off x="1854200" y="165100"/>
            <a:ext cx="6193441" cy="7874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52019" marR="52019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2600"/>
              </a:buClr>
              <a:buSzPts val="4600"/>
              <a:buFont typeface="Source Sans Pro"/>
              <a:buNone/>
            </a:pPr>
            <a:r>
              <a:rPr b="0" i="0" lang="en-US" sz="4600" u="none" cap="none" strike="noStrike">
                <a:solidFill>
                  <a:srgbClr val="FF26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Menlo School </a:t>
            </a:r>
            <a:r>
              <a:rPr b="0" i="0" lang="en-US" sz="4600" u="none" cap="none" strike="noStrike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– Identity 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ealBig.jpg" id="214" name="Google Shape;214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02100" y="2336800"/>
            <a:ext cx="5168901" cy="51612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oyTshirt copy.jpg" id="219" name="Google Shape;219;p42"/>
          <p:cNvPicPr preferRelativeResize="0"/>
          <p:nvPr/>
        </p:nvPicPr>
        <p:blipFill rotWithShape="1">
          <a:blip r:embed="rId3">
            <a:alphaModFix/>
          </a:blip>
          <a:srcRect b="4913" l="1811" r="0" t="1444"/>
          <a:stretch/>
        </p:blipFill>
        <p:spPr>
          <a:xfrm>
            <a:off x="508000" y="2921000"/>
            <a:ext cx="3441700" cy="41148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irlTshirtPink.jpg" id="220" name="Google Shape;220;p42"/>
          <p:cNvPicPr preferRelativeResize="0"/>
          <p:nvPr/>
        </p:nvPicPr>
        <p:blipFill rotWithShape="1">
          <a:blip r:embed="rId4">
            <a:alphaModFix/>
          </a:blip>
          <a:srcRect b="4444" l="8383" r="3732" t="0"/>
          <a:stretch/>
        </p:blipFill>
        <p:spPr>
          <a:xfrm>
            <a:off x="4305300" y="5488432"/>
            <a:ext cx="4102100" cy="338734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irlTshirtGoldM.jpg" id="221" name="Google Shape;221;p42"/>
          <p:cNvPicPr preferRelativeResize="0"/>
          <p:nvPr/>
        </p:nvPicPr>
        <p:blipFill rotWithShape="1">
          <a:blip r:embed="rId5">
            <a:alphaModFix/>
          </a:blip>
          <a:srcRect b="5032" l="9895" r="5989" t="3084"/>
          <a:stretch/>
        </p:blipFill>
        <p:spPr>
          <a:xfrm>
            <a:off x="4305300" y="1778000"/>
            <a:ext cx="4102100" cy="34036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irlTshirt.jpg" id="222" name="Google Shape;222;p42"/>
          <p:cNvPicPr preferRelativeResize="0"/>
          <p:nvPr/>
        </p:nvPicPr>
        <p:blipFill rotWithShape="1">
          <a:blip r:embed="rId6">
            <a:alphaModFix/>
          </a:blip>
          <a:srcRect b="2784" l="14571" r="11841" t="2091"/>
          <a:stretch/>
        </p:blipFill>
        <p:spPr>
          <a:xfrm>
            <a:off x="8750300" y="3289300"/>
            <a:ext cx="3835400" cy="3767328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42"/>
          <p:cNvSpPr txBox="1"/>
          <p:nvPr/>
        </p:nvSpPr>
        <p:spPr>
          <a:xfrm>
            <a:off x="1066800" y="393700"/>
            <a:ext cx="8498664" cy="609775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52019" marR="52019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2600"/>
              </a:buClr>
              <a:buSzPts val="3400"/>
              <a:buFont typeface="Source Sans Pro"/>
              <a:buNone/>
            </a:pPr>
            <a:r>
              <a:rPr b="0" i="0" lang="en-US" sz="3400" u="none" cap="none" strike="noStrike">
                <a:solidFill>
                  <a:srgbClr val="FF26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The new Menlo identity:</a:t>
            </a:r>
            <a:r>
              <a:rPr b="0" i="0" lang="en-US" sz="3400" u="none" cap="none" strike="noStrike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rPr>
              <a:t> “Diversity with Unity”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43"/>
          <p:cNvSpPr txBox="1"/>
          <p:nvPr>
            <p:ph type="title"/>
          </p:nvPr>
        </p:nvSpPr>
        <p:spPr>
          <a:xfrm>
            <a:off x="1270000" y="1032855"/>
            <a:ext cx="10464800" cy="2376098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400"/>
              <a:buFont typeface="Open Sans"/>
              <a:buNone/>
            </a:pPr>
            <a:r>
              <a:rPr lang="en-US" sz="6400">
                <a:latin typeface="Open Sans"/>
                <a:ea typeface="Open Sans"/>
                <a:cs typeface="Open Sans"/>
                <a:sym typeface="Open Sans"/>
              </a:rPr>
              <a:t>Is it okay to use the “M”?</a:t>
            </a:r>
            <a:endParaRPr/>
          </a:p>
        </p:txBody>
      </p:sp>
      <p:pic>
        <p:nvPicPr>
          <p:cNvPr descr="M.jpg" id="229" name="Google Shape;229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12337" y="3547965"/>
            <a:ext cx="5180126" cy="51471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Screen Shot 2014-09-02 at 9.06.09 PM.png" id="234" name="Google Shape;234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9272" y="317738"/>
            <a:ext cx="11366256" cy="592411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reen Shot 2014-09-02 at 9.07.37 PM.png" id="235" name="Google Shape;235;p4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1864374">
            <a:off x="-670883" y="4768127"/>
            <a:ext cx="8771615" cy="54456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reen Shot 2014-09-02 at 9.06.53 PM.png" id="236" name="Google Shape;236;p4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1505539">
            <a:off x="7294313" y="4062338"/>
            <a:ext cx="5877713" cy="52526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45"/>
          <p:cNvSpPr txBox="1"/>
          <p:nvPr/>
        </p:nvSpPr>
        <p:spPr>
          <a:xfrm>
            <a:off x="523602" y="414425"/>
            <a:ext cx="12228000" cy="20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400"/>
              <a:buFont typeface="Open Sans"/>
              <a:buNone/>
            </a:pPr>
            <a:r>
              <a:rPr lang="en-US" sz="64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Knowing which communications tool to use</a:t>
            </a:r>
            <a:endParaRPr/>
          </a:p>
        </p:txBody>
      </p:sp>
      <p:pic>
        <p:nvPicPr>
          <p:cNvPr id="242" name="Google Shape;242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68726" y="2786725"/>
            <a:ext cx="8539223" cy="5699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1325" y="5332050"/>
            <a:ext cx="5767025" cy="38437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Google Shape;248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07625" y="104350"/>
            <a:ext cx="4562922" cy="9448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20074" y="2180300"/>
            <a:ext cx="5472976" cy="6766100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46"/>
          <p:cNvSpPr txBox="1"/>
          <p:nvPr/>
        </p:nvSpPr>
        <p:spPr>
          <a:xfrm>
            <a:off x="6258050" y="653450"/>
            <a:ext cx="5535000" cy="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eNotes &amp; zipNotes</a:t>
            </a:r>
            <a:endParaRPr sz="4400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Google Shape;255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4350" y="1613025"/>
            <a:ext cx="12700001" cy="7540626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47"/>
          <p:cNvSpPr txBox="1"/>
          <p:nvPr/>
        </p:nvSpPr>
        <p:spPr>
          <a:xfrm>
            <a:off x="100250" y="422800"/>
            <a:ext cx="128043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Invitations, Sign Ups, and Translations</a:t>
            </a:r>
            <a:endParaRPr sz="1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48"/>
          <p:cNvSpPr txBox="1"/>
          <p:nvPr/>
        </p:nvSpPr>
        <p:spPr>
          <a:xfrm>
            <a:off x="2118771" y="4411980"/>
            <a:ext cx="8756700" cy="20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400"/>
              <a:buFont typeface="Open Sans"/>
              <a:buNone/>
            </a:pPr>
            <a:r>
              <a:rPr b="0" i="0" lang="en-US" sz="64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Who do I turn to for help?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